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60" r:id="rId2"/>
    <p:sldId id="257" r:id="rId3"/>
    <p:sldId id="259" r:id="rId4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6C7D8"/>
    <a:srgbClr val="B9E5EB"/>
    <a:srgbClr val="FEE7B8"/>
    <a:srgbClr val="FDB729"/>
    <a:srgbClr val="A6023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00" autoAdjust="0"/>
    <p:restoredTop sz="94660"/>
  </p:normalViewPr>
  <p:slideViewPr>
    <p:cSldViewPr snapToGrid="0">
      <p:cViewPr varScale="1">
        <p:scale>
          <a:sx n="85" d="100"/>
          <a:sy n="85" d="100"/>
        </p:scale>
        <p:origin x="365" y="2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35EECF0-EB2A-44D4-A26C-999EF7185365}" type="datetimeFigureOut">
              <a:rPr lang="es-ES" smtClean="0"/>
              <a:t>02/07/2025</a:t>
            </a:fld>
            <a:endParaRPr lang="es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086361E-7AE0-4B67-98EF-208FBE5A8BB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541687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826418-9A0E-4888-A835-B0091AF815C1}" type="slidenum">
              <a:rPr lang="es-ES" smtClean="0"/>
              <a:t>1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441036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DCE4BC0-58B0-FCCD-CBFF-203914886D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47E6F463-A733-EECD-FE2C-B24EE1647F0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BDE28B7-6A6C-1460-DB23-EC5606EAC0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B94496-2EFD-4519-AC4D-9224E709A5EE}" type="datetimeFigureOut">
              <a:rPr lang="es-ES" smtClean="0"/>
              <a:t>02/07/2025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BC06A6A-81AB-700D-FEDD-3DCE34A003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5829945-DA84-A9E8-D31D-62FFDE85A9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E181B-D26F-4380-9195-429EB50A89D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896117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1B43F7F-E24C-5831-3CE8-D91F8017FB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4730DEFF-4715-22F1-D5B3-BE8A1EB97C1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E026DE5-41A7-6D52-BD8C-BE1B9DDE90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B94496-2EFD-4519-AC4D-9224E709A5EE}" type="datetimeFigureOut">
              <a:rPr lang="es-ES" smtClean="0"/>
              <a:t>02/07/2025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D54B7A8-7B94-23A7-52D0-888E186E91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8912FF1-2A22-A4D7-D282-F283CDA905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E181B-D26F-4380-9195-429EB50A89D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159323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55171FE1-BAE8-9A41-6FD7-66B966EE248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FE5F8BB4-CDB0-6890-AB0F-5E0D08EBDC5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C0965AE-8C56-7F32-A0F6-615F8DF9A4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B94496-2EFD-4519-AC4D-9224E709A5EE}" type="datetimeFigureOut">
              <a:rPr lang="es-ES" smtClean="0"/>
              <a:t>02/07/2025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726990A-7B8A-BE49-07C2-ECD963EAF9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8F35674-BA9A-1E1D-5F64-23D32BC661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E181B-D26F-4380-9195-429EB50A89D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174076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1B8996A-9685-0A88-16A3-31A4D604F0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1A1D75F-084E-42D8-BC68-CD99C66E5D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B3D1A0A-2E4A-C674-30C6-34D0231E10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B94496-2EFD-4519-AC4D-9224E709A5EE}" type="datetimeFigureOut">
              <a:rPr lang="es-ES" smtClean="0"/>
              <a:t>02/07/2025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1C7BC8B-E17B-F5FE-9CA3-AB46C8C37E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BFA7909-D4A0-E16D-E461-62D5E4EDAB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E181B-D26F-4380-9195-429EB50A89D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868889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0E02C9B-D915-7BAA-659F-B31D7F47DE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B73AAD3C-E343-6E5B-5467-408251DCF9E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20DC236-28B5-6409-0DE9-B87FFFA006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B94496-2EFD-4519-AC4D-9224E709A5EE}" type="datetimeFigureOut">
              <a:rPr lang="es-ES" smtClean="0"/>
              <a:t>02/07/2025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3596FB04-364D-455A-BD79-A67FFB6EAA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8F3AA91-1502-3005-6514-B8616BB37B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E181B-D26F-4380-9195-429EB50A89D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398202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3443582-5D36-47C1-318C-DF5B82894B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752662F-E702-32BE-46D0-8DE527452F3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763A7DFC-CFC3-DDFD-E5F6-77DEB2E88B0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84243BE8-4B39-0806-3DA2-317862CFC2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B94496-2EFD-4519-AC4D-9224E709A5EE}" type="datetimeFigureOut">
              <a:rPr lang="es-ES" smtClean="0"/>
              <a:t>02/07/2025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DB940B70-3C3E-338A-7AF5-12DC14AD97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27392936-AC90-16DE-32B1-737B1C182C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E181B-D26F-4380-9195-429EB50A89D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679124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38E3F89-A7E8-49D8-B773-EC5E1C37C4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09B2706D-E673-BC5E-5141-0490883A5F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15986441-6002-62DE-208C-A18FE213D67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85084759-A647-1B2E-015F-34633A6B460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A87862D4-ED15-BF23-FE59-EA59E680765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2BBBF429-BC02-9955-93FB-EFC11E361C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B94496-2EFD-4519-AC4D-9224E709A5EE}" type="datetimeFigureOut">
              <a:rPr lang="es-ES" smtClean="0"/>
              <a:t>02/07/2025</a:t>
            </a:fld>
            <a:endParaRPr lang="es-ES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7324386B-99BB-1213-859E-860CAB2B99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FE01DB92-4773-A974-1DD9-579B958F83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E181B-D26F-4380-9195-429EB50A89D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561295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2BD5BFC-B2EE-7C36-30E4-E7D6B26FF0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5152A37D-654B-EE22-FEBC-F4D3B53051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B94496-2EFD-4519-AC4D-9224E709A5EE}" type="datetimeFigureOut">
              <a:rPr lang="es-ES" smtClean="0"/>
              <a:t>02/07/2025</a:t>
            </a:fld>
            <a:endParaRPr lang="es-E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6C430518-4434-078F-E330-869D6EC567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E8D65433-0519-B3F4-E867-31C597698D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E181B-D26F-4380-9195-429EB50A89D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962967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965033DF-5FCD-0B60-A497-4C7D516D98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B94496-2EFD-4519-AC4D-9224E709A5EE}" type="datetimeFigureOut">
              <a:rPr lang="es-ES" smtClean="0"/>
              <a:t>02/07/2025</a:t>
            </a:fld>
            <a:endParaRPr lang="es-ES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9BE2B8AE-2F5E-EC9E-AD57-61E919791B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EC4C56AF-E27A-8BD3-1A8B-ECC2DC2837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E181B-D26F-4380-9195-429EB50A89D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917406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C6511F5-10F2-E511-9387-0E9204C26F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88D28D5-23E6-47A4-65FA-7C8CB3CC25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75DBD067-28BB-20FE-BBAD-9BDD7D4D4AB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71FAB308-933E-A144-D8AA-3D1FBCF922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B94496-2EFD-4519-AC4D-9224E709A5EE}" type="datetimeFigureOut">
              <a:rPr lang="es-ES" smtClean="0"/>
              <a:t>02/07/2025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4908B496-4A06-A4A3-CAA3-ADB376513F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5E9B73E7-4A11-E47C-F847-32A1E265BE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E181B-D26F-4380-9195-429EB50A89D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152984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9A52D66-ABC3-387B-D8A3-17406BE551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452C66B4-E202-2DC1-6448-7D4E7279BA6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89C6A6E0-7991-8F8B-4CC2-53DB33EF3E1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BC8D9324-76E7-8697-0F6F-D986C7B948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B94496-2EFD-4519-AC4D-9224E709A5EE}" type="datetimeFigureOut">
              <a:rPr lang="es-ES" smtClean="0"/>
              <a:t>02/07/2025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50BAFE4B-957D-54FC-DB5B-50D53204A0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3F85A2DF-5FE8-7CC8-5935-BC2BE85950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E181B-D26F-4380-9195-429EB50A89D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779494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374E8152-FCED-0F26-F557-4F617F6BFE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48C277EF-6443-0D66-C505-5704F46EF14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B60ECD6-6EC5-8336-4AF4-AE452D78757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B94496-2EFD-4519-AC4D-9224E709A5EE}" type="datetimeFigureOut">
              <a:rPr lang="es-ES" smtClean="0"/>
              <a:t>02/07/2025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6173FDE-8991-6173-C2DD-26D0D61CF55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A938B96-C0AD-7B9B-49EE-90115AFD584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FE181B-D26F-4380-9195-429EB50A89D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717511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ángulo 10">
            <a:extLst>
              <a:ext uri="{FF2B5EF4-FFF2-40B4-BE49-F238E27FC236}">
                <a16:creationId xmlns:a16="http://schemas.microsoft.com/office/drawing/2014/main" id="{D35D5D47-B6A0-EE4E-9EF6-C63577B44C35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noFill/>
          <a:ln w="76200">
            <a:solidFill>
              <a:srgbClr val="06C7D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2" name="CuadroTexto 1"/>
          <p:cNvSpPr txBox="1"/>
          <p:nvPr/>
        </p:nvSpPr>
        <p:spPr>
          <a:xfrm>
            <a:off x="2852733" y="4228411"/>
            <a:ext cx="6486525" cy="954107"/>
          </a:xfrm>
          <a:prstGeom prst="rect">
            <a:avLst/>
          </a:prstGeom>
          <a:noFill/>
          <a:ln>
            <a:solidFill>
              <a:srgbClr val="06C7D8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3600" b="1" dirty="0">
                <a:solidFill>
                  <a:srgbClr val="06C7D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Título -</a:t>
            </a:r>
          </a:p>
          <a:p>
            <a:pPr algn="ctr"/>
            <a:r>
              <a:rPr lang="es-ES" sz="2000" dirty="0">
                <a:latin typeface="Arial" panose="020B0604020202020204" pitchFamily="34" charset="0"/>
                <a:cs typeface="Arial" panose="020B0604020202020204" pitchFamily="34" charset="0"/>
              </a:rPr>
              <a:t>Autoría</a:t>
            </a: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EC66AB01-5BA1-7934-11DA-BCE74A21E359}"/>
              </a:ext>
            </a:extLst>
          </p:cNvPr>
          <p:cNvSpPr txBox="1"/>
          <p:nvPr/>
        </p:nvSpPr>
        <p:spPr>
          <a:xfrm>
            <a:off x="5357808" y="334918"/>
            <a:ext cx="64865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ES" b="1" dirty="0">
                <a:solidFill>
                  <a:srgbClr val="06C7D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@25congresoNGP</a:t>
            </a:r>
            <a:endParaRPr lang="es-ES" sz="1100" dirty="0">
              <a:solidFill>
                <a:srgbClr val="06C7D8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2E848FB1-851C-A6E4-3769-D29998FF7C0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49500" y="894814"/>
            <a:ext cx="8892990" cy="2998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01132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uadroTexto 5">
            <a:extLst>
              <a:ext uri="{FF2B5EF4-FFF2-40B4-BE49-F238E27FC236}">
                <a16:creationId xmlns:a16="http://schemas.microsoft.com/office/drawing/2014/main" id="{A626B886-2DFA-8B59-1CFE-0F154CF97B58}"/>
              </a:ext>
            </a:extLst>
          </p:cNvPr>
          <p:cNvSpPr txBox="1"/>
          <p:nvPr/>
        </p:nvSpPr>
        <p:spPr>
          <a:xfrm>
            <a:off x="4926623" y="555999"/>
            <a:ext cx="648652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ES" sz="3600" b="1" dirty="0" err="1">
                <a:solidFill>
                  <a:srgbClr val="06C7D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Lorem</a:t>
            </a:r>
            <a:r>
              <a:rPr lang="es-ES" sz="3600" b="1" dirty="0">
                <a:solidFill>
                  <a:srgbClr val="06C7D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3600" b="1" dirty="0" err="1">
                <a:solidFill>
                  <a:srgbClr val="06C7D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Ipsum</a:t>
            </a:r>
            <a:endParaRPr lang="es-ES" sz="3600" b="1" dirty="0">
              <a:solidFill>
                <a:srgbClr val="06C7D8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EFB0379E-E158-2659-119B-7EDC39FB6135}"/>
              </a:ext>
            </a:extLst>
          </p:cNvPr>
          <p:cNvSpPr txBox="1"/>
          <p:nvPr/>
        </p:nvSpPr>
        <p:spPr>
          <a:xfrm>
            <a:off x="650631" y="2032152"/>
            <a:ext cx="10762517" cy="36317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dirty="0" err="1">
                <a:latin typeface="Arial" panose="020B0604020202020204" pitchFamily="34" charset="0"/>
                <a:cs typeface="Arial" panose="020B0604020202020204" pitchFamily="34" charset="0"/>
              </a:rPr>
              <a:t>Lorem</a:t>
            </a: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dirty="0" err="1">
                <a:latin typeface="Arial" panose="020B0604020202020204" pitchFamily="34" charset="0"/>
                <a:cs typeface="Arial" panose="020B0604020202020204" pitchFamily="34" charset="0"/>
              </a:rPr>
              <a:t>ipsum</a:t>
            </a: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 dolor </a:t>
            </a:r>
            <a:r>
              <a:rPr lang="es-ES" dirty="0" err="1">
                <a:latin typeface="Arial" panose="020B0604020202020204" pitchFamily="34" charset="0"/>
                <a:cs typeface="Arial" panose="020B0604020202020204" pitchFamily="34" charset="0"/>
              </a:rPr>
              <a:t>sit</a:t>
            </a: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dirty="0" err="1">
                <a:latin typeface="Arial" panose="020B0604020202020204" pitchFamily="34" charset="0"/>
                <a:cs typeface="Arial" panose="020B0604020202020204" pitchFamily="34" charset="0"/>
              </a:rPr>
              <a:t>amet</a:t>
            </a: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s-ES" dirty="0" err="1">
                <a:latin typeface="Arial" panose="020B0604020202020204" pitchFamily="34" charset="0"/>
                <a:cs typeface="Arial" panose="020B0604020202020204" pitchFamily="34" charset="0"/>
              </a:rPr>
              <a:t>consectetur</a:t>
            </a: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dirty="0" err="1">
                <a:latin typeface="Arial" panose="020B0604020202020204" pitchFamily="34" charset="0"/>
                <a:cs typeface="Arial" panose="020B0604020202020204" pitchFamily="34" charset="0"/>
              </a:rPr>
              <a:t>adipiscing</a:t>
            </a: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dirty="0" err="1">
                <a:latin typeface="Arial" panose="020B0604020202020204" pitchFamily="34" charset="0"/>
                <a:cs typeface="Arial" panose="020B0604020202020204" pitchFamily="34" charset="0"/>
              </a:rPr>
              <a:t>elit</a:t>
            </a: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, sed do </a:t>
            </a:r>
            <a:r>
              <a:rPr lang="es-ES" dirty="0" err="1">
                <a:latin typeface="Arial" panose="020B0604020202020204" pitchFamily="34" charset="0"/>
                <a:cs typeface="Arial" panose="020B0604020202020204" pitchFamily="34" charset="0"/>
              </a:rPr>
              <a:t>eiusmod</a:t>
            </a: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dirty="0" err="1">
                <a:latin typeface="Arial" panose="020B0604020202020204" pitchFamily="34" charset="0"/>
                <a:cs typeface="Arial" panose="020B0604020202020204" pitchFamily="34" charset="0"/>
              </a:rPr>
              <a:t>tempor</a:t>
            </a: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dirty="0" err="1">
                <a:latin typeface="Arial" panose="020B0604020202020204" pitchFamily="34" charset="0"/>
                <a:cs typeface="Arial" panose="020B0604020202020204" pitchFamily="34" charset="0"/>
              </a:rPr>
              <a:t>incididunt</a:t>
            </a: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 ut labore et </a:t>
            </a:r>
            <a:r>
              <a:rPr lang="es-ES" dirty="0" err="1">
                <a:latin typeface="Arial" panose="020B0604020202020204" pitchFamily="34" charset="0"/>
                <a:cs typeface="Arial" panose="020B0604020202020204" pitchFamily="34" charset="0"/>
              </a:rPr>
              <a:t>dolore</a:t>
            </a: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 magna </a:t>
            </a:r>
            <a:r>
              <a:rPr lang="es-ES" dirty="0" err="1">
                <a:latin typeface="Arial" panose="020B0604020202020204" pitchFamily="34" charset="0"/>
                <a:cs typeface="Arial" panose="020B0604020202020204" pitchFamily="34" charset="0"/>
              </a:rPr>
              <a:t>aliqua</a:t>
            </a: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. Ut </a:t>
            </a:r>
            <a:r>
              <a:rPr lang="es-ES" dirty="0" err="1">
                <a:latin typeface="Arial" panose="020B0604020202020204" pitchFamily="34" charset="0"/>
                <a:cs typeface="Arial" panose="020B0604020202020204" pitchFamily="34" charset="0"/>
              </a:rPr>
              <a:t>enim</a:t>
            </a: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 ad </a:t>
            </a:r>
            <a:r>
              <a:rPr lang="es-ES" dirty="0" err="1">
                <a:latin typeface="Arial" panose="020B0604020202020204" pitchFamily="34" charset="0"/>
                <a:cs typeface="Arial" panose="020B0604020202020204" pitchFamily="34" charset="0"/>
              </a:rPr>
              <a:t>minim</a:t>
            </a: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dirty="0" err="1">
                <a:latin typeface="Arial" panose="020B0604020202020204" pitchFamily="34" charset="0"/>
                <a:cs typeface="Arial" panose="020B0604020202020204" pitchFamily="34" charset="0"/>
              </a:rPr>
              <a:t>veniam</a:t>
            </a: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, quis </a:t>
            </a:r>
            <a:r>
              <a:rPr lang="es-ES" dirty="0" err="1">
                <a:latin typeface="Arial" panose="020B0604020202020204" pitchFamily="34" charset="0"/>
                <a:cs typeface="Arial" panose="020B0604020202020204" pitchFamily="34" charset="0"/>
              </a:rPr>
              <a:t>nostrud</a:t>
            </a: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dirty="0" err="1">
                <a:latin typeface="Arial" panose="020B0604020202020204" pitchFamily="34" charset="0"/>
                <a:cs typeface="Arial" panose="020B0604020202020204" pitchFamily="34" charset="0"/>
              </a:rPr>
              <a:t>exercitation</a:t>
            </a: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dirty="0" err="1">
                <a:latin typeface="Arial" panose="020B0604020202020204" pitchFamily="34" charset="0"/>
                <a:cs typeface="Arial" panose="020B0604020202020204" pitchFamily="34" charset="0"/>
              </a:rPr>
              <a:t>ullamco</a:t>
            </a: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dirty="0" err="1">
                <a:latin typeface="Arial" panose="020B0604020202020204" pitchFamily="34" charset="0"/>
                <a:cs typeface="Arial" panose="020B0604020202020204" pitchFamily="34" charset="0"/>
              </a:rPr>
              <a:t>laboris</a:t>
            </a: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dirty="0" err="1">
                <a:latin typeface="Arial" panose="020B0604020202020204" pitchFamily="34" charset="0"/>
                <a:cs typeface="Arial" panose="020B0604020202020204" pitchFamily="34" charset="0"/>
              </a:rPr>
              <a:t>nisi</a:t>
            </a: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 ut </a:t>
            </a:r>
            <a:r>
              <a:rPr lang="es-ES" dirty="0" err="1">
                <a:latin typeface="Arial" panose="020B0604020202020204" pitchFamily="34" charset="0"/>
                <a:cs typeface="Arial" panose="020B0604020202020204" pitchFamily="34" charset="0"/>
              </a:rPr>
              <a:t>aliquip</a:t>
            </a: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 ex </a:t>
            </a:r>
            <a:r>
              <a:rPr lang="es-ES" dirty="0" err="1">
                <a:latin typeface="Arial" panose="020B0604020202020204" pitchFamily="34" charset="0"/>
                <a:cs typeface="Arial" panose="020B0604020202020204" pitchFamily="34" charset="0"/>
              </a:rPr>
              <a:t>ea</a:t>
            </a: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 commodo </a:t>
            </a:r>
            <a:r>
              <a:rPr lang="es-ES" dirty="0" err="1">
                <a:latin typeface="Arial" panose="020B0604020202020204" pitchFamily="34" charset="0"/>
                <a:cs typeface="Arial" panose="020B0604020202020204" pitchFamily="34" charset="0"/>
              </a:rPr>
              <a:t>consequat</a:t>
            </a: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s-ES" dirty="0" err="1">
                <a:latin typeface="Arial" panose="020B0604020202020204" pitchFamily="34" charset="0"/>
                <a:cs typeface="Arial" panose="020B0604020202020204" pitchFamily="34" charset="0"/>
              </a:rPr>
              <a:t>Duis</a:t>
            </a: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dirty="0" err="1">
                <a:latin typeface="Arial" panose="020B0604020202020204" pitchFamily="34" charset="0"/>
                <a:cs typeface="Arial" panose="020B0604020202020204" pitchFamily="34" charset="0"/>
              </a:rPr>
              <a:t>aute</a:t>
            </a: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dirty="0" err="1">
                <a:latin typeface="Arial" panose="020B0604020202020204" pitchFamily="34" charset="0"/>
                <a:cs typeface="Arial" panose="020B0604020202020204" pitchFamily="34" charset="0"/>
              </a:rPr>
              <a:t>irure</a:t>
            </a: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 dolor in </a:t>
            </a:r>
            <a:r>
              <a:rPr lang="es-ES" dirty="0" err="1">
                <a:latin typeface="Arial" panose="020B0604020202020204" pitchFamily="34" charset="0"/>
                <a:cs typeface="Arial" panose="020B0604020202020204" pitchFamily="34" charset="0"/>
              </a:rPr>
              <a:t>reprehenderit</a:t>
            </a: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 in </a:t>
            </a:r>
            <a:r>
              <a:rPr lang="es-ES" dirty="0" err="1">
                <a:latin typeface="Arial" panose="020B0604020202020204" pitchFamily="34" charset="0"/>
                <a:cs typeface="Arial" panose="020B0604020202020204" pitchFamily="34" charset="0"/>
              </a:rPr>
              <a:t>voluptate</a:t>
            </a: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dirty="0" err="1">
                <a:latin typeface="Arial" panose="020B0604020202020204" pitchFamily="34" charset="0"/>
                <a:cs typeface="Arial" panose="020B0604020202020204" pitchFamily="34" charset="0"/>
              </a:rPr>
              <a:t>velit</a:t>
            </a: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dirty="0" err="1">
                <a:latin typeface="Arial" panose="020B0604020202020204" pitchFamily="34" charset="0"/>
                <a:cs typeface="Arial" panose="020B0604020202020204" pitchFamily="34" charset="0"/>
              </a:rPr>
              <a:t>esse</a:t>
            </a: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dirty="0" err="1">
                <a:latin typeface="Arial" panose="020B0604020202020204" pitchFamily="34" charset="0"/>
                <a:cs typeface="Arial" panose="020B0604020202020204" pitchFamily="34" charset="0"/>
              </a:rPr>
              <a:t>cillum</a:t>
            </a: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dirty="0" err="1">
                <a:latin typeface="Arial" panose="020B0604020202020204" pitchFamily="34" charset="0"/>
                <a:cs typeface="Arial" panose="020B0604020202020204" pitchFamily="34" charset="0"/>
              </a:rPr>
              <a:t>dolore</a:t>
            </a: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dirty="0" err="1">
                <a:latin typeface="Arial" panose="020B0604020202020204" pitchFamily="34" charset="0"/>
                <a:cs typeface="Arial" panose="020B0604020202020204" pitchFamily="34" charset="0"/>
              </a:rPr>
              <a:t>eu</a:t>
            </a: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dirty="0" err="1">
                <a:latin typeface="Arial" panose="020B0604020202020204" pitchFamily="34" charset="0"/>
                <a:cs typeface="Arial" panose="020B0604020202020204" pitchFamily="34" charset="0"/>
              </a:rPr>
              <a:t>fugiat</a:t>
            </a: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dirty="0" err="1">
                <a:latin typeface="Arial" panose="020B0604020202020204" pitchFamily="34" charset="0"/>
                <a:cs typeface="Arial" panose="020B0604020202020204" pitchFamily="34" charset="0"/>
              </a:rPr>
              <a:t>nulla</a:t>
            </a: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dirty="0" err="1">
                <a:latin typeface="Arial" panose="020B0604020202020204" pitchFamily="34" charset="0"/>
                <a:cs typeface="Arial" panose="020B0604020202020204" pitchFamily="34" charset="0"/>
              </a:rPr>
              <a:t>pariatur</a:t>
            </a: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s-ES" dirty="0" err="1">
                <a:latin typeface="Arial" panose="020B0604020202020204" pitchFamily="34" charset="0"/>
                <a:cs typeface="Arial" panose="020B0604020202020204" pitchFamily="34" charset="0"/>
              </a:rPr>
              <a:t>Excepteur</a:t>
            </a: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dirty="0" err="1">
                <a:latin typeface="Arial" panose="020B0604020202020204" pitchFamily="34" charset="0"/>
                <a:cs typeface="Arial" panose="020B0604020202020204" pitchFamily="34" charset="0"/>
              </a:rPr>
              <a:t>sint</a:t>
            </a: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dirty="0" err="1">
                <a:latin typeface="Arial" panose="020B0604020202020204" pitchFamily="34" charset="0"/>
                <a:cs typeface="Arial" panose="020B0604020202020204" pitchFamily="34" charset="0"/>
              </a:rPr>
              <a:t>occaecat</a:t>
            </a: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dirty="0" err="1">
                <a:latin typeface="Arial" panose="020B0604020202020204" pitchFamily="34" charset="0"/>
                <a:cs typeface="Arial" panose="020B0604020202020204" pitchFamily="34" charset="0"/>
              </a:rPr>
              <a:t>cupidatat</a:t>
            </a: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 non </a:t>
            </a:r>
            <a:r>
              <a:rPr lang="es-ES" dirty="0" err="1">
                <a:latin typeface="Arial" panose="020B0604020202020204" pitchFamily="34" charset="0"/>
                <a:cs typeface="Arial" panose="020B0604020202020204" pitchFamily="34" charset="0"/>
              </a:rPr>
              <a:t>proident</a:t>
            </a: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, sunt in culpa qui </a:t>
            </a:r>
            <a:r>
              <a:rPr lang="es-ES" dirty="0" err="1">
                <a:latin typeface="Arial" panose="020B0604020202020204" pitchFamily="34" charset="0"/>
                <a:cs typeface="Arial" panose="020B0604020202020204" pitchFamily="34" charset="0"/>
              </a:rPr>
              <a:t>officia</a:t>
            </a: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dirty="0" err="1">
                <a:latin typeface="Arial" panose="020B0604020202020204" pitchFamily="34" charset="0"/>
                <a:cs typeface="Arial" panose="020B0604020202020204" pitchFamily="34" charset="0"/>
              </a:rPr>
              <a:t>deserunt</a:t>
            </a: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dirty="0" err="1">
                <a:latin typeface="Arial" panose="020B0604020202020204" pitchFamily="34" charset="0"/>
                <a:cs typeface="Arial" panose="020B0604020202020204" pitchFamily="34" charset="0"/>
              </a:rPr>
              <a:t>mollit</a:t>
            </a: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dirty="0" err="1">
                <a:latin typeface="Arial" panose="020B0604020202020204" pitchFamily="34" charset="0"/>
                <a:cs typeface="Arial" panose="020B0604020202020204" pitchFamily="34" charset="0"/>
              </a:rPr>
              <a:t>anim</a:t>
            </a: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 id </a:t>
            </a:r>
            <a:r>
              <a:rPr lang="es-ES" dirty="0" err="1">
                <a:latin typeface="Arial" panose="020B0604020202020204" pitchFamily="34" charset="0"/>
                <a:cs typeface="Arial" panose="020B0604020202020204" pitchFamily="34" charset="0"/>
              </a:rPr>
              <a:t>est</a:t>
            </a: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dirty="0" err="1">
                <a:latin typeface="Arial" panose="020B0604020202020204" pitchFamily="34" charset="0"/>
                <a:cs typeface="Arial" panose="020B0604020202020204" pitchFamily="34" charset="0"/>
              </a:rPr>
              <a:t>laborum</a:t>
            </a: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algn="just"/>
            <a:endParaRPr lang="es-ES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s-ES" dirty="0" err="1">
                <a:latin typeface="Arial" panose="020B0604020202020204" pitchFamily="34" charset="0"/>
                <a:cs typeface="Arial" panose="020B0604020202020204" pitchFamily="34" charset="0"/>
              </a:rPr>
              <a:t>Lorem</a:t>
            </a: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dirty="0" err="1">
                <a:latin typeface="Arial" panose="020B0604020202020204" pitchFamily="34" charset="0"/>
                <a:cs typeface="Arial" panose="020B0604020202020204" pitchFamily="34" charset="0"/>
              </a:rPr>
              <a:t>ipsum</a:t>
            </a: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 dolor </a:t>
            </a:r>
            <a:r>
              <a:rPr lang="es-ES" dirty="0" err="1">
                <a:latin typeface="Arial" panose="020B0604020202020204" pitchFamily="34" charset="0"/>
                <a:cs typeface="Arial" panose="020B0604020202020204" pitchFamily="34" charset="0"/>
              </a:rPr>
              <a:t>sit</a:t>
            </a: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dirty="0" err="1">
                <a:latin typeface="Arial" panose="020B0604020202020204" pitchFamily="34" charset="0"/>
                <a:cs typeface="Arial" panose="020B0604020202020204" pitchFamily="34" charset="0"/>
              </a:rPr>
              <a:t>amet</a:t>
            </a: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s-ES" dirty="0" err="1">
                <a:latin typeface="Arial" panose="020B0604020202020204" pitchFamily="34" charset="0"/>
                <a:cs typeface="Arial" panose="020B0604020202020204" pitchFamily="34" charset="0"/>
              </a:rPr>
              <a:t>consectetur</a:t>
            </a: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dirty="0" err="1">
                <a:latin typeface="Arial" panose="020B0604020202020204" pitchFamily="34" charset="0"/>
                <a:cs typeface="Arial" panose="020B0604020202020204" pitchFamily="34" charset="0"/>
              </a:rPr>
              <a:t>adipiscing</a:t>
            </a: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dirty="0" err="1">
                <a:latin typeface="Arial" panose="020B0604020202020204" pitchFamily="34" charset="0"/>
                <a:cs typeface="Arial" panose="020B0604020202020204" pitchFamily="34" charset="0"/>
              </a:rPr>
              <a:t>elit</a:t>
            </a: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, sed do </a:t>
            </a:r>
            <a:r>
              <a:rPr lang="es-ES" dirty="0" err="1">
                <a:latin typeface="Arial" panose="020B0604020202020204" pitchFamily="34" charset="0"/>
                <a:cs typeface="Arial" panose="020B0604020202020204" pitchFamily="34" charset="0"/>
              </a:rPr>
              <a:t>eiusmod</a:t>
            </a: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dirty="0" err="1">
                <a:latin typeface="Arial" panose="020B0604020202020204" pitchFamily="34" charset="0"/>
                <a:cs typeface="Arial" panose="020B0604020202020204" pitchFamily="34" charset="0"/>
              </a:rPr>
              <a:t>tempor</a:t>
            </a: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dirty="0" err="1">
                <a:latin typeface="Arial" panose="020B0604020202020204" pitchFamily="34" charset="0"/>
                <a:cs typeface="Arial" panose="020B0604020202020204" pitchFamily="34" charset="0"/>
              </a:rPr>
              <a:t>incididunt</a:t>
            </a: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 ut labore et </a:t>
            </a:r>
            <a:r>
              <a:rPr lang="es-ES" dirty="0" err="1">
                <a:latin typeface="Arial" panose="020B0604020202020204" pitchFamily="34" charset="0"/>
                <a:cs typeface="Arial" panose="020B0604020202020204" pitchFamily="34" charset="0"/>
              </a:rPr>
              <a:t>dolore</a:t>
            </a: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 magna </a:t>
            </a:r>
            <a:r>
              <a:rPr lang="es-ES" dirty="0" err="1">
                <a:latin typeface="Arial" panose="020B0604020202020204" pitchFamily="34" charset="0"/>
                <a:cs typeface="Arial" panose="020B0604020202020204" pitchFamily="34" charset="0"/>
              </a:rPr>
              <a:t>aliqua</a:t>
            </a: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. Ut </a:t>
            </a:r>
            <a:r>
              <a:rPr lang="es-ES" dirty="0" err="1">
                <a:latin typeface="Arial" panose="020B0604020202020204" pitchFamily="34" charset="0"/>
                <a:cs typeface="Arial" panose="020B0604020202020204" pitchFamily="34" charset="0"/>
              </a:rPr>
              <a:t>enim</a:t>
            </a: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 ad </a:t>
            </a:r>
            <a:r>
              <a:rPr lang="es-ES" dirty="0" err="1">
                <a:latin typeface="Arial" panose="020B0604020202020204" pitchFamily="34" charset="0"/>
                <a:cs typeface="Arial" panose="020B0604020202020204" pitchFamily="34" charset="0"/>
              </a:rPr>
              <a:t>minim</a:t>
            </a: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dirty="0" err="1">
                <a:latin typeface="Arial" panose="020B0604020202020204" pitchFamily="34" charset="0"/>
                <a:cs typeface="Arial" panose="020B0604020202020204" pitchFamily="34" charset="0"/>
              </a:rPr>
              <a:t>veniam</a:t>
            </a: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, quis </a:t>
            </a:r>
            <a:r>
              <a:rPr lang="es-ES" dirty="0" err="1">
                <a:latin typeface="Arial" panose="020B0604020202020204" pitchFamily="34" charset="0"/>
                <a:cs typeface="Arial" panose="020B0604020202020204" pitchFamily="34" charset="0"/>
              </a:rPr>
              <a:t>nostrud</a:t>
            </a: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dirty="0" err="1">
                <a:latin typeface="Arial" panose="020B0604020202020204" pitchFamily="34" charset="0"/>
                <a:cs typeface="Arial" panose="020B0604020202020204" pitchFamily="34" charset="0"/>
              </a:rPr>
              <a:t>exercitation</a:t>
            </a: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dirty="0" err="1">
                <a:latin typeface="Arial" panose="020B0604020202020204" pitchFamily="34" charset="0"/>
                <a:cs typeface="Arial" panose="020B0604020202020204" pitchFamily="34" charset="0"/>
              </a:rPr>
              <a:t>ullamco</a:t>
            </a: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dirty="0" err="1">
                <a:latin typeface="Arial" panose="020B0604020202020204" pitchFamily="34" charset="0"/>
                <a:cs typeface="Arial" panose="020B0604020202020204" pitchFamily="34" charset="0"/>
              </a:rPr>
              <a:t>laboris</a:t>
            </a: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dirty="0" err="1">
                <a:latin typeface="Arial" panose="020B0604020202020204" pitchFamily="34" charset="0"/>
                <a:cs typeface="Arial" panose="020B0604020202020204" pitchFamily="34" charset="0"/>
              </a:rPr>
              <a:t>nisi</a:t>
            </a: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 ut </a:t>
            </a:r>
            <a:r>
              <a:rPr lang="es-ES" dirty="0" err="1">
                <a:latin typeface="Arial" panose="020B0604020202020204" pitchFamily="34" charset="0"/>
                <a:cs typeface="Arial" panose="020B0604020202020204" pitchFamily="34" charset="0"/>
              </a:rPr>
              <a:t>aliquip</a:t>
            </a: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 ex </a:t>
            </a:r>
            <a:r>
              <a:rPr lang="es-ES" dirty="0" err="1">
                <a:latin typeface="Arial" panose="020B0604020202020204" pitchFamily="34" charset="0"/>
                <a:cs typeface="Arial" panose="020B0604020202020204" pitchFamily="34" charset="0"/>
              </a:rPr>
              <a:t>ea</a:t>
            </a: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 commodo </a:t>
            </a:r>
            <a:r>
              <a:rPr lang="es-ES" dirty="0" err="1">
                <a:latin typeface="Arial" panose="020B0604020202020204" pitchFamily="34" charset="0"/>
                <a:cs typeface="Arial" panose="020B0604020202020204" pitchFamily="34" charset="0"/>
              </a:rPr>
              <a:t>consequat</a:t>
            </a: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s-ES" dirty="0" err="1">
                <a:latin typeface="Arial" panose="020B0604020202020204" pitchFamily="34" charset="0"/>
                <a:cs typeface="Arial" panose="020B0604020202020204" pitchFamily="34" charset="0"/>
              </a:rPr>
              <a:t>Duis</a:t>
            </a: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dirty="0" err="1">
                <a:latin typeface="Arial" panose="020B0604020202020204" pitchFamily="34" charset="0"/>
                <a:cs typeface="Arial" panose="020B0604020202020204" pitchFamily="34" charset="0"/>
              </a:rPr>
              <a:t>aute</a:t>
            </a: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dirty="0" err="1">
                <a:latin typeface="Arial" panose="020B0604020202020204" pitchFamily="34" charset="0"/>
                <a:cs typeface="Arial" panose="020B0604020202020204" pitchFamily="34" charset="0"/>
              </a:rPr>
              <a:t>irure</a:t>
            </a: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 dolor in </a:t>
            </a:r>
            <a:r>
              <a:rPr lang="es-ES" dirty="0" err="1">
                <a:latin typeface="Arial" panose="020B0604020202020204" pitchFamily="34" charset="0"/>
                <a:cs typeface="Arial" panose="020B0604020202020204" pitchFamily="34" charset="0"/>
              </a:rPr>
              <a:t>reprehenderit</a:t>
            </a: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 in </a:t>
            </a:r>
            <a:r>
              <a:rPr lang="es-ES" dirty="0" err="1">
                <a:latin typeface="Arial" panose="020B0604020202020204" pitchFamily="34" charset="0"/>
                <a:cs typeface="Arial" panose="020B0604020202020204" pitchFamily="34" charset="0"/>
              </a:rPr>
              <a:t>voluptate</a:t>
            </a: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dirty="0" err="1">
                <a:latin typeface="Arial" panose="020B0604020202020204" pitchFamily="34" charset="0"/>
                <a:cs typeface="Arial" panose="020B0604020202020204" pitchFamily="34" charset="0"/>
              </a:rPr>
              <a:t>velit</a:t>
            </a: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dirty="0" err="1">
                <a:latin typeface="Arial" panose="020B0604020202020204" pitchFamily="34" charset="0"/>
                <a:cs typeface="Arial" panose="020B0604020202020204" pitchFamily="34" charset="0"/>
              </a:rPr>
              <a:t>esse</a:t>
            </a: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dirty="0" err="1">
                <a:latin typeface="Arial" panose="020B0604020202020204" pitchFamily="34" charset="0"/>
                <a:cs typeface="Arial" panose="020B0604020202020204" pitchFamily="34" charset="0"/>
              </a:rPr>
              <a:t>cillum</a:t>
            </a: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dirty="0" err="1">
                <a:latin typeface="Arial" panose="020B0604020202020204" pitchFamily="34" charset="0"/>
                <a:cs typeface="Arial" panose="020B0604020202020204" pitchFamily="34" charset="0"/>
              </a:rPr>
              <a:t>dolore</a:t>
            </a: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dirty="0" err="1">
                <a:latin typeface="Arial" panose="020B0604020202020204" pitchFamily="34" charset="0"/>
                <a:cs typeface="Arial" panose="020B0604020202020204" pitchFamily="34" charset="0"/>
              </a:rPr>
              <a:t>eu</a:t>
            </a: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dirty="0" err="1">
                <a:latin typeface="Arial" panose="020B0604020202020204" pitchFamily="34" charset="0"/>
                <a:cs typeface="Arial" panose="020B0604020202020204" pitchFamily="34" charset="0"/>
              </a:rPr>
              <a:t>fugiat</a:t>
            </a: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dirty="0" err="1">
                <a:latin typeface="Arial" panose="020B0604020202020204" pitchFamily="34" charset="0"/>
                <a:cs typeface="Arial" panose="020B0604020202020204" pitchFamily="34" charset="0"/>
              </a:rPr>
              <a:t>nulla</a:t>
            </a: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dirty="0" err="1">
                <a:latin typeface="Arial" panose="020B0604020202020204" pitchFamily="34" charset="0"/>
                <a:cs typeface="Arial" panose="020B0604020202020204" pitchFamily="34" charset="0"/>
              </a:rPr>
              <a:t>pariatur</a:t>
            </a: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s-ES" dirty="0" err="1">
                <a:latin typeface="Arial" panose="020B0604020202020204" pitchFamily="34" charset="0"/>
                <a:cs typeface="Arial" panose="020B0604020202020204" pitchFamily="34" charset="0"/>
              </a:rPr>
              <a:t>Excepteur</a:t>
            </a: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dirty="0" err="1">
                <a:latin typeface="Arial" panose="020B0604020202020204" pitchFamily="34" charset="0"/>
                <a:cs typeface="Arial" panose="020B0604020202020204" pitchFamily="34" charset="0"/>
              </a:rPr>
              <a:t>sint</a:t>
            </a: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dirty="0" err="1">
                <a:latin typeface="Arial" panose="020B0604020202020204" pitchFamily="34" charset="0"/>
                <a:cs typeface="Arial" panose="020B0604020202020204" pitchFamily="34" charset="0"/>
              </a:rPr>
              <a:t>occaecat</a:t>
            </a: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dirty="0" err="1">
                <a:latin typeface="Arial" panose="020B0604020202020204" pitchFamily="34" charset="0"/>
                <a:cs typeface="Arial" panose="020B0604020202020204" pitchFamily="34" charset="0"/>
              </a:rPr>
              <a:t>cupidatat</a:t>
            </a: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 non </a:t>
            </a:r>
            <a:r>
              <a:rPr lang="es-ES" dirty="0" err="1">
                <a:latin typeface="Arial" panose="020B0604020202020204" pitchFamily="34" charset="0"/>
                <a:cs typeface="Arial" panose="020B0604020202020204" pitchFamily="34" charset="0"/>
              </a:rPr>
              <a:t>proident</a:t>
            </a: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, sunt in culpa qui </a:t>
            </a:r>
            <a:r>
              <a:rPr lang="es-ES" dirty="0" err="1">
                <a:latin typeface="Arial" panose="020B0604020202020204" pitchFamily="34" charset="0"/>
                <a:cs typeface="Arial" panose="020B0604020202020204" pitchFamily="34" charset="0"/>
              </a:rPr>
              <a:t>officia</a:t>
            </a: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dirty="0" err="1">
                <a:latin typeface="Arial" panose="020B0604020202020204" pitchFamily="34" charset="0"/>
                <a:cs typeface="Arial" panose="020B0604020202020204" pitchFamily="34" charset="0"/>
              </a:rPr>
              <a:t>deserunt</a:t>
            </a: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dirty="0" err="1">
                <a:latin typeface="Arial" panose="020B0604020202020204" pitchFamily="34" charset="0"/>
                <a:cs typeface="Arial" panose="020B0604020202020204" pitchFamily="34" charset="0"/>
              </a:rPr>
              <a:t>mollit</a:t>
            </a: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dirty="0" err="1">
                <a:latin typeface="Arial" panose="020B0604020202020204" pitchFamily="34" charset="0"/>
                <a:cs typeface="Arial" panose="020B0604020202020204" pitchFamily="34" charset="0"/>
              </a:rPr>
              <a:t>anim</a:t>
            </a: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 id </a:t>
            </a:r>
            <a:r>
              <a:rPr lang="es-ES" dirty="0" err="1">
                <a:latin typeface="Arial" panose="020B0604020202020204" pitchFamily="34" charset="0"/>
                <a:cs typeface="Arial" panose="020B0604020202020204" pitchFamily="34" charset="0"/>
              </a:rPr>
              <a:t>est</a:t>
            </a: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dirty="0" err="1">
                <a:latin typeface="Arial" panose="020B0604020202020204" pitchFamily="34" charset="0"/>
                <a:cs typeface="Arial" panose="020B0604020202020204" pitchFamily="34" charset="0"/>
              </a:rPr>
              <a:t>laborum</a:t>
            </a: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just"/>
            <a:endParaRPr lang="es-ES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es-ES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Imagen 4" descr="Logotipo&#10;&#10;El contenido generado por IA puede ser incorrecto.">
            <a:extLst>
              <a:ext uri="{FF2B5EF4-FFF2-40B4-BE49-F238E27FC236}">
                <a16:creationId xmlns:a16="http://schemas.microsoft.com/office/drawing/2014/main" id="{FAFAEA57-D982-9FE4-C3C4-2B41ED37CB1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3696" y="114931"/>
            <a:ext cx="1134110" cy="13460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71767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 descr="Logotipo&#10;&#10;El contenido generado por IA puede ser incorrecto.">
            <a:extLst>
              <a:ext uri="{FF2B5EF4-FFF2-40B4-BE49-F238E27FC236}">
                <a16:creationId xmlns:a16="http://schemas.microsoft.com/office/drawing/2014/main" id="{1E265AA7-10CF-268A-20E6-60D532FF6CC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97320" y="1531616"/>
            <a:ext cx="3197359" cy="37947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448091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66</TotalTime>
  <Words>163</Words>
  <Application>Microsoft Office PowerPoint</Application>
  <PresentationFormat>Panorámica</PresentationFormat>
  <Paragraphs>8</Paragraphs>
  <Slides>3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8" baseType="lpstr">
      <vt:lpstr>Aptos</vt:lpstr>
      <vt:lpstr>Arial</vt:lpstr>
      <vt:lpstr>Calibri</vt:lpstr>
      <vt:lpstr>Calibri Light</vt:lpstr>
      <vt:lpstr>Tema de Office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/>
  <cp:lastModifiedBy>FELPETO GUERRERO ABRAHAM</cp:lastModifiedBy>
  <cp:revision>5</cp:revision>
  <dcterms:created xsi:type="dcterms:W3CDTF">2023-02-10T09:39:04Z</dcterms:created>
  <dcterms:modified xsi:type="dcterms:W3CDTF">2025-07-02T16:23:41Z</dcterms:modified>
</cp:coreProperties>
</file>